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3" d="100"/>
          <a:sy n="43" d="100"/>
        </p:scale>
        <p:origin x="84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7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6" name="Text 2"/>
          <p:cNvSpPr/>
          <p:nvPr/>
        </p:nvSpPr>
        <p:spPr>
          <a:xfrm>
            <a:off x="3012877" y="2007220"/>
            <a:ext cx="12902327" cy="2789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IDEATHON 2025 Abstract Submission</a:t>
            </a:r>
            <a:endParaRPr lang="en-US" sz="6707" dirty="0"/>
          </a:p>
        </p:txBody>
      </p:sp>
      <p:sp>
        <p:nvSpPr>
          <p:cNvPr id="7" name="Text 3"/>
          <p:cNvSpPr/>
          <p:nvPr/>
        </p:nvSpPr>
        <p:spPr>
          <a:xfrm>
            <a:off x="4900778" y="5566182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Welcome to IDEATHON 2025!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2"/>
          <p:cNvSpPr/>
          <p:nvPr/>
        </p:nvSpPr>
        <p:spPr>
          <a:xfrm>
            <a:off x="864036" y="1170878"/>
            <a:ext cx="7220597" cy="12154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6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Team Information</a:t>
            </a:r>
            <a:endParaRPr lang="en-US" sz="6000" dirty="0"/>
          </a:p>
        </p:txBody>
      </p:sp>
      <p:sp>
        <p:nvSpPr>
          <p:cNvPr id="7" name="Text 3"/>
          <p:cNvSpPr/>
          <p:nvPr/>
        </p:nvSpPr>
        <p:spPr>
          <a:xfrm>
            <a:off x="864037" y="297763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3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Team Name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864037" y="3610213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Provide your team name.</a:t>
            </a:r>
            <a:endParaRPr lang="en-US" sz="1944" dirty="0"/>
          </a:p>
        </p:txBody>
      </p:sp>
      <p:sp>
        <p:nvSpPr>
          <p:cNvPr id="9" name="Text 5"/>
          <p:cNvSpPr/>
          <p:nvPr/>
        </p:nvSpPr>
        <p:spPr>
          <a:xfrm>
            <a:off x="5372695" y="297763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3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Team Members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5372695" y="3610213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 all team members and their roles.</a:t>
            </a:r>
            <a:endParaRPr lang="en-US" sz="1944" dirty="0"/>
          </a:p>
        </p:txBody>
      </p:sp>
      <p:sp>
        <p:nvSpPr>
          <p:cNvPr id="11" name="Text 7"/>
          <p:cNvSpPr/>
          <p:nvPr/>
        </p:nvSpPr>
        <p:spPr>
          <a:xfrm>
            <a:off x="9881354" y="297763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Faculty Mentor</a:t>
            </a:r>
            <a:endParaRPr lang="en-US" sz="2430" dirty="0"/>
          </a:p>
        </p:txBody>
      </p:sp>
      <p:sp>
        <p:nvSpPr>
          <p:cNvPr id="12" name="Text 8"/>
          <p:cNvSpPr/>
          <p:nvPr/>
        </p:nvSpPr>
        <p:spPr>
          <a:xfrm>
            <a:off x="9881354" y="3610213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Include the mentor's name and department.</a:t>
            </a:r>
            <a:endParaRPr lang="en-US" sz="1944" dirty="0"/>
          </a:p>
        </p:txBody>
      </p:sp>
      <p:sp>
        <p:nvSpPr>
          <p:cNvPr id="13" name="Text 9"/>
          <p:cNvSpPr/>
          <p:nvPr/>
        </p:nvSpPr>
        <p:spPr>
          <a:xfrm>
            <a:off x="864037" y="4900136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endParaRPr lang="en-US" sz="1944" dirty="0"/>
          </a:p>
        </p:txBody>
      </p:sp>
      <p:sp>
        <p:nvSpPr>
          <p:cNvPr id="14" name="Text 10"/>
          <p:cNvSpPr/>
          <p:nvPr/>
        </p:nvSpPr>
        <p:spPr>
          <a:xfrm>
            <a:off x="864037" y="5572839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endParaRPr lang="en-US" sz="1944" dirty="0"/>
          </a:p>
        </p:txBody>
      </p:sp>
      <p:sp>
        <p:nvSpPr>
          <p:cNvPr id="15" name="Text 11"/>
          <p:cNvSpPr/>
          <p:nvPr/>
        </p:nvSpPr>
        <p:spPr>
          <a:xfrm>
            <a:off x="864037" y="6245543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719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-119"/>
            <a:ext cx="14630400" cy="8229719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6" name="Text 2"/>
          <p:cNvSpPr/>
          <p:nvPr/>
        </p:nvSpPr>
        <p:spPr>
          <a:xfrm>
            <a:off x="1708904" y="564475"/>
            <a:ext cx="5131594" cy="641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51"/>
              </a:lnSpc>
              <a:buNone/>
            </a:pPr>
            <a:r>
              <a:rPr lang="en-US" sz="404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Project Description</a:t>
            </a:r>
            <a:endParaRPr lang="en-US" sz="4041" dirty="0"/>
          </a:p>
        </p:txBody>
      </p:sp>
      <p:sp>
        <p:nvSpPr>
          <p:cNvPr id="7" name="Shape 3"/>
          <p:cNvSpPr/>
          <p:nvPr/>
        </p:nvSpPr>
        <p:spPr>
          <a:xfrm>
            <a:off x="1708904" y="1744623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8" name="Text 4"/>
          <p:cNvSpPr/>
          <p:nvPr/>
        </p:nvSpPr>
        <p:spPr>
          <a:xfrm>
            <a:off x="1886664" y="1821537"/>
            <a:ext cx="106204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424" dirty="0"/>
          </a:p>
        </p:txBody>
      </p:sp>
      <p:sp>
        <p:nvSpPr>
          <p:cNvPr id="9" name="Text 5"/>
          <p:cNvSpPr/>
          <p:nvPr/>
        </p:nvSpPr>
        <p:spPr>
          <a:xfrm>
            <a:off x="2376011" y="1744623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Domain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2376011" y="2188369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Choose from the provided list.</a:t>
            </a:r>
            <a:endParaRPr lang="en-US" sz="1616" dirty="0"/>
          </a:p>
        </p:txBody>
      </p:sp>
      <p:sp>
        <p:nvSpPr>
          <p:cNvPr id="11" name="Text 7"/>
          <p:cNvSpPr/>
          <p:nvPr/>
        </p:nvSpPr>
        <p:spPr>
          <a:xfrm>
            <a:off x="2376011" y="2639854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2" name="Text 8"/>
          <p:cNvSpPr/>
          <p:nvPr/>
        </p:nvSpPr>
        <p:spPr>
          <a:xfrm>
            <a:off x="2376011" y="3091339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3" name="Shape 9"/>
          <p:cNvSpPr/>
          <p:nvPr/>
        </p:nvSpPr>
        <p:spPr>
          <a:xfrm>
            <a:off x="7648752" y="1702945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4" name="Text 10"/>
          <p:cNvSpPr/>
          <p:nvPr/>
        </p:nvSpPr>
        <p:spPr>
          <a:xfrm>
            <a:off x="7785316" y="1764864"/>
            <a:ext cx="188714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424" dirty="0"/>
          </a:p>
        </p:txBody>
      </p:sp>
      <p:sp>
        <p:nvSpPr>
          <p:cNvPr id="15" name="Text 11"/>
          <p:cNvSpPr/>
          <p:nvPr/>
        </p:nvSpPr>
        <p:spPr>
          <a:xfrm>
            <a:off x="8360815" y="1744622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Problem Statement</a:t>
            </a:r>
            <a:endParaRPr lang="en-US" sz="3000" dirty="0"/>
          </a:p>
        </p:txBody>
      </p:sp>
      <p:sp>
        <p:nvSpPr>
          <p:cNvPr id="16" name="Text 12"/>
          <p:cNvSpPr/>
          <p:nvPr/>
        </p:nvSpPr>
        <p:spPr>
          <a:xfrm>
            <a:off x="8352710" y="2204328"/>
            <a:ext cx="2933581" cy="656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Describe the problem you're solving.</a:t>
            </a: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7" name="Text 13"/>
          <p:cNvSpPr/>
          <p:nvPr/>
        </p:nvSpPr>
        <p:spPr>
          <a:xfrm>
            <a:off x="6181963" y="2968228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8" name="Text 14"/>
          <p:cNvSpPr/>
          <p:nvPr/>
        </p:nvSpPr>
        <p:spPr>
          <a:xfrm>
            <a:off x="6181963" y="3419713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9" name="Text 15"/>
          <p:cNvSpPr/>
          <p:nvPr/>
        </p:nvSpPr>
        <p:spPr>
          <a:xfrm>
            <a:off x="6181963" y="3871198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0" name="Text 16"/>
          <p:cNvSpPr/>
          <p:nvPr/>
        </p:nvSpPr>
        <p:spPr>
          <a:xfrm>
            <a:off x="6181963" y="4322683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1" name="Shape 17"/>
          <p:cNvSpPr/>
          <p:nvPr/>
        </p:nvSpPr>
        <p:spPr>
          <a:xfrm>
            <a:off x="1708904" y="4590814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2" name="Text 18"/>
          <p:cNvSpPr/>
          <p:nvPr/>
        </p:nvSpPr>
        <p:spPr>
          <a:xfrm>
            <a:off x="1844337" y="4667787"/>
            <a:ext cx="190857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424" dirty="0"/>
          </a:p>
        </p:txBody>
      </p:sp>
      <p:sp>
        <p:nvSpPr>
          <p:cNvPr id="23" name="Text 19"/>
          <p:cNvSpPr/>
          <p:nvPr/>
        </p:nvSpPr>
        <p:spPr>
          <a:xfrm>
            <a:off x="2412863" y="4571994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Solution Overview</a:t>
            </a:r>
            <a:endParaRPr lang="en-US" sz="3000" dirty="0"/>
          </a:p>
        </p:txBody>
      </p:sp>
      <p:sp>
        <p:nvSpPr>
          <p:cNvPr id="24" name="Text 20"/>
          <p:cNvSpPr/>
          <p:nvPr/>
        </p:nvSpPr>
        <p:spPr>
          <a:xfrm>
            <a:off x="2412863" y="5131215"/>
            <a:ext cx="2933581" cy="656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Explain your approach and methodology.</a:t>
            </a:r>
            <a:endParaRPr lang="en-US" sz="1616" dirty="0"/>
          </a:p>
        </p:txBody>
      </p:sp>
      <p:sp>
        <p:nvSpPr>
          <p:cNvPr id="25" name="Text 21"/>
          <p:cNvSpPr/>
          <p:nvPr/>
        </p:nvSpPr>
        <p:spPr>
          <a:xfrm>
            <a:off x="9987915" y="2968228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6" name="Text 22"/>
          <p:cNvSpPr/>
          <p:nvPr/>
        </p:nvSpPr>
        <p:spPr>
          <a:xfrm>
            <a:off x="9987915" y="3419713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7" name="Shape 23"/>
          <p:cNvSpPr/>
          <p:nvPr/>
        </p:nvSpPr>
        <p:spPr>
          <a:xfrm>
            <a:off x="7648751" y="4578112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8" name="Text 24"/>
          <p:cNvSpPr/>
          <p:nvPr/>
        </p:nvSpPr>
        <p:spPr>
          <a:xfrm>
            <a:off x="7767399" y="4635461"/>
            <a:ext cx="180142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424" dirty="0"/>
          </a:p>
        </p:txBody>
      </p:sp>
      <p:sp>
        <p:nvSpPr>
          <p:cNvPr id="29" name="Text 25"/>
          <p:cNvSpPr/>
          <p:nvPr/>
        </p:nvSpPr>
        <p:spPr>
          <a:xfrm>
            <a:off x="8335121" y="4592145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Technologies used</a:t>
            </a:r>
            <a:endParaRPr lang="en-US" sz="3000" dirty="0"/>
          </a:p>
        </p:txBody>
      </p:sp>
      <p:sp>
        <p:nvSpPr>
          <p:cNvPr id="30" name="Text 26"/>
          <p:cNvSpPr/>
          <p:nvPr/>
        </p:nvSpPr>
        <p:spPr>
          <a:xfrm>
            <a:off x="8360815" y="5085584"/>
            <a:ext cx="5263746" cy="5079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 the technologies and frameworks you'll use.</a:t>
            </a:r>
            <a:endParaRPr lang="en-US" sz="1616" dirty="0"/>
          </a:p>
        </p:txBody>
      </p:sp>
      <p:sp>
        <p:nvSpPr>
          <p:cNvPr id="31" name="Text 27"/>
          <p:cNvSpPr/>
          <p:nvPr/>
        </p:nvSpPr>
        <p:spPr>
          <a:xfrm>
            <a:off x="2376011" y="5982414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32" name="Text 28"/>
          <p:cNvSpPr/>
          <p:nvPr/>
        </p:nvSpPr>
        <p:spPr>
          <a:xfrm>
            <a:off x="2376011" y="6433899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33" name="Text 29"/>
          <p:cNvSpPr/>
          <p:nvPr/>
        </p:nvSpPr>
        <p:spPr>
          <a:xfrm>
            <a:off x="2376011" y="6885384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34" name="Text 30"/>
          <p:cNvSpPr/>
          <p:nvPr/>
        </p:nvSpPr>
        <p:spPr>
          <a:xfrm>
            <a:off x="2376011" y="7336869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3174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042511" y="631507"/>
            <a:ext cx="8395930" cy="717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51"/>
              </a:lnSpc>
              <a:buNone/>
            </a:pPr>
            <a:r>
              <a:rPr lang="en-US" sz="452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Project Impact and Innovation</a:t>
            </a:r>
            <a:endParaRPr lang="en-US" sz="4521" dirty="0"/>
          </a:p>
        </p:txBody>
      </p:sp>
      <p:sp>
        <p:nvSpPr>
          <p:cNvPr id="7" name="Shape 3"/>
          <p:cNvSpPr/>
          <p:nvPr/>
        </p:nvSpPr>
        <p:spPr>
          <a:xfrm>
            <a:off x="1042511" y="1693545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8" name="Text 4"/>
          <p:cNvSpPr/>
          <p:nvPr/>
        </p:nvSpPr>
        <p:spPr>
          <a:xfrm>
            <a:off x="1272064" y="1923098"/>
            <a:ext cx="2870716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Expected Impact</a:t>
            </a:r>
            <a:endParaRPr lang="en-US" sz="2260" b="1" dirty="0"/>
          </a:p>
        </p:txBody>
      </p:sp>
      <p:sp>
        <p:nvSpPr>
          <p:cNvPr id="9" name="Text 5"/>
          <p:cNvSpPr/>
          <p:nvPr/>
        </p:nvSpPr>
        <p:spPr>
          <a:xfrm>
            <a:off x="1272064" y="2419588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Explain the impact of your solution.</a:t>
            </a:r>
            <a:endParaRPr lang="en-US" sz="1808" dirty="0"/>
          </a:p>
        </p:txBody>
      </p:sp>
      <p:sp>
        <p:nvSpPr>
          <p:cNvPr id="10" name="Text 6"/>
          <p:cNvSpPr/>
          <p:nvPr/>
        </p:nvSpPr>
        <p:spPr>
          <a:xfrm>
            <a:off x="1272064" y="2924770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11" name="Text 7"/>
          <p:cNvSpPr/>
          <p:nvPr/>
        </p:nvSpPr>
        <p:spPr>
          <a:xfrm>
            <a:off x="1272064" y="3429953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12" name="Text 8"/>
          <p:cNvSpPr/>
          <p:nvPr/>
        </p:nvSpPr>
        <p:spPr>
          <a:xfrm>
            <a:off x="1272064" y="3935135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13" name="Shape 9"/>
          <p:cNvSpPr/>
          <p:nvPr/>
        </p:nvSpPr>
        <p:spPr>
          <a:xfrm>
            <a:off x="7429976" y="1693545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14" name="Text 10"/>
          <p:cNvSpPr/>
          <p:nvPr/>
        </p:nvSpPr>
        <p:spPr>
          <a:xfrm>
            <a:off x="7659529" y="1923098"/>
            <a:ext cx="2870716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Innovation Aspect</a:t>
            </a:r>
            <a:endParaRPr lang="en-US" sz="2260" b="1" dirty="0"/>
          </a:p>
        </p:txBody>
      </p:sp>
      <p:sp>
        <p:nvSpPr>
          <p:cNvPr id="15" name="Text 11"/>
          <p:cNvSpPr/>
          <p:nvPr/>
        </p:nvSpPr>
        <p:spPr>
          <a:xfrm>
            <a:off x="7659529" y="2419588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Highlight the novel aspects of your solution.</a:t>
            </a:r>
            <a:endParaRPr lang="en-US" sz="1808" dirty="0"/>
          </a:p>
        </p:txBody>
      </p:sp>
      <p:sp>
        <p:nvSpPr>
          <p:cNvPr id="16" name="Shape 12"/>
          <p:cNvSpPr/>
          <p:nvPr/>
        </p:nvSpPr>
        <p:spPr>
          <a:xfrm>
            <a:off x="1042511" y="4761667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17" name="Text 13"/>
          <p:cNvSpPr/>
          <p:nvPr/>
        </p:nvSpPr>
        <p:spPr>
          <a:xfrm>
            <a:off x="1272064" y="4991219"/>
            <a:ext cx="2912745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Implementation Plan</a:t>
            </a:r>
            <a:endParaRPr lang="en-US" sz="2260" b="1" dirty="0"/>
          </a:p>
        </p:txBody>
      </p:sp>
      <p:sp>
        <p:nvSpPr>
          <p:cNvPr id="18" name="Text 14"/>
          <p:cNvSpPr/>
          <p:nvPr/>
        </p:nvSpPr>
        <p:spPr>
          <a:xfrm>
            <a:off x="1272064" y="5487710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Outline your development plan.</a:t>
            </a:r>
            <a:endParaRPr lang="en-US" sz="1808" dirty="0"/>
          </a:p>
        </p:txBody>
      </p:sp>
      <p:sp>
        <p:nvSpPr>
          <p:cNvPr id="19" name="Text 15"/>
          <p:cNvSpPr/>
          <p:nvPr/>
        </p:nvSpPr>
        <p:spPr>
          <a:xfrm>
            <a:off x="1272064" y="5992892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20" name="Text 16"/>
          <p:cNvSpPr/>
          <p:nvPr/>
        </p:nvSpPr>
        <p:spPr>
          <a:xfrm>
            <a:off x="1272064" y="6498074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21" name="Text 17"/>
          <p:cNvSpPr/>
          <p:nvPr/>
        </p:nvSpPr>
        <p:spPr>
          <a:xfrm>
            <a:off x="1272064" y="7003256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22" name="Shape 18"/>
          <p:cNvSpPr/>
          <p:nvPr/>
        </p:nvSpPr>
        <p:spPr>
          <a:xfrm>
            <a:off x="7429976" y="4761667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23" name="Text 19"/>
          <p:cNvSpPr/>
          <p:nvPr/>
        </p:nvSpPr>
        <p:spPr>
          <a:xfrm>
            <a:off x="7659529" y="4991219"/>
            <a:ext cx="2870716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Keywords</a:t>
            </a:r>
            <a:endParaRPr lang="en-US" sz="2260" b="1" dirty="0"/>
          </a:p>
        </p:txBody>
      </p:sp>
      <p:sp>
        <p:nvSpPr>
          <p:cNvPr id="24" name="Text 20"/>
          <p:cNvSpPr/>
          <p:nvPr/>
        </p:nvSpPr>
        <p:spPr>
          <a:xfrm>
            <a:off x="7659529" y="5487710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 up to five keywords.</a:t>
            </a:r>
            <a:endParaRPr lang="en-US" sz="18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59274" y="675084"/>
            <a:ext cx="6138029" cy="7671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1"/>
              </a:lnSpc>
              <a:buNone/>
            </a:pPr>
            <a:r>
              <a:rPr lang="en-US" sz="4833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Abstract Summary</a:t>
            </a:r>
            <a:endParaRPr lang="en-US" sz="4833" dirty="0"/>
          </a:p>
        </p:txBody>
      </p:sp>
      <p:sp>
        <p:nvSpPr>
          <p:cNvPr id="7" name="Text 3"/>
          <p:cNvSpPr/>
          <p:nvPr/>
        </p:nvSpPr>
        <p:spPr>
          <a:xfrm>
            <a:off x="859274" y="1810464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r>
              <a:rPr lang="en-US" sz="1933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Concisely summarize your project in 300 words or less.</a:t>
            </a:r>
            <a:endParaRPr lang="en-US" sz="1933" dirty="0"/>
          </a:p>
        </p:txBody>
      </p:sp>
      <p:sp>
        <p:nvSpPr>
          <p:cNvPr id="8" name="Text 4"/>
          <p:cNvSpPr/>
          <p:nvPr/>
        </p:nvSpPr>
        <p:spPr>
          <a:xfrm>
            <a:off x="859274" y="2479358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9" name="Text 5"/>
          <p:cNvSpPr/>
          <p:nvPr/>
        </p:nvSpPr>
        <p:spPr>
          <a:xfrm>
            <a:off x="859274" y="3148251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0" name="Text 6"/>
          <p:cNvSpPr/>
          <p:nvPr/>
        </p:nvSpPr>
        <p:spPr>
          <a:xfrm>
            <a:off x="859274" y="3817144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1" name="Text 7"/>
          <p:cNvSpPr/>
          <p:nvPr/>
        </p:nvSpPr>
        <p:spPr>
          <a:xfrm>
            <a:off x="859274" y="4486037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2" name="Text 8"/>
          <p:cNvSpPr/>
          <p:nvPr/>
        </p:nvSpPr>
        <p:spPr>
          <a:xfrm>
            <a:off x="859274" y="5154930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3" name="Text 9"/>
          <p:cNvSpPr/>
          <p:nvPr/>
        </p:nvSpPr>
        <p:spPr>
          <a:xfrm>
            <a:off x="859274" y="5823823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4" name="Text 10"/>
          <p:cNvSpPr/>
          <p:nvPr/>
        </p:nvSpPr>
        <p:spPr>
          <a:xfrm>
            <a:off x="859274" y="6492716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5" name="Text 11"/>
          <p:cNvSpPr/>
          <p:nvPr/>
        </p:nvSpPr>
        <p:spPr>
          <a:xfrm>
            <a:off x="859274" y="7161609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130</Words>
  <Application>Microsoft Office PowerPoint</Application>
  <PresentationFormat>Custom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Prata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Sathish Kumar P</cp:lastModifiedBy>
  <cp:revision>4</cp:revision>
  <dcterms:created xsi:type="dcterms:W3CDTF">2024-07-31T12:31:23Z</dcterms:created>
  <dcterms:modified xsi:type="dcterms:W3CDTF">2025-02-03T14:23:24Z</dcterms:modified>
</cp:coreProperties>
</file>